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63EB3-3F2F-4F23-BB7B-308C949AA23E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C02F-C8F5-4D67-AFDC-E6C0A2C23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B22E50-1895-4E99-A321-657EF3038B04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oliceapp.com/HudsonNH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141" y="2133601"/>
            <a:ext cx="656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u="sng" dirty="0" smtClean="0"/>
              <a:t>Hudson Police Officer Testing</a:t>
            </a:r>
            <a:endParaRPr lang="en-US" sz="32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28614" y="2705256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Date:	   </a:t>
            </a:r>
            <a:r>
              <a:rPr lang="en-US" dirty="0" smtClean="0"/>
              <a:t>Thursday</a:t>
            </a:r>
            <a:r>
              <a:rPr lang="en-US" dirty="0" smtClean="0"/>
              <a:t>, September 15, </a:t>
            </a:r>
            <a:r>
              <a:rPr lang="en-US" dirty="0" smtClean="0"/>
              <a:t>2022</a:t>
            </a:r>
          </a:p>
          <a:p>
            <a:r>
              <a:rPr lang="en-US" dirty="0" smtClean="0"/>
              <a:t>Time:	   </a:t>
            </a:r>
            <a:r>
              <a:rPr lang="en-US" dirty="0" smtClean="0"/>
              <a:t>5:30 PM</a:t>
            </a:r>
            <a:endParaRPr lang="en-US" dirty="0" smtClean="0"/>
          </a:p>
          <a:p>
            <a:r>
              <a:rPr lang="en-US" dirty="0" smtClean="0"/>
              <a:t>Location:  </a:t>
            </a:r>
            <a:r>
              <a:rPr lang="en-US" sz="1600" dirty="0" err="1" smtClean="0"/>
              <a:t>Alvirne</a:t>
            </a:r>
            <a:r>
              <a:rPr lang="en-US" sz="1600" dirty="0" smtClean="0"/>
              <a:t> High School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200 Derry Street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Hudson, NH 03051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69" y="3061410"/>
            <a:ext cx="2173455" cy="14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941767" y="4100882"/>
            <a:ext cx="4800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</a:t>
            </a:r>
            <a:r>
              <a:rPr lang="en-US" sz="1100" b="1" dirty="0" smtClean="0"/>
              <a:t>Applications are available at</a:t>
            </a:r>
          </a:p>
          <a:p>
            <a:r>
              <a:rPr lang="en-US" sz="1100" dirty="0" smtClean="0"/>
              <a:t>  </a:t>
            </a:r>
            <a:r>
              <a:rPr lang="en-US" sz="1200" b="1" u="sng" dirty="0">
                <a:hlinkClick r:id="rId3"/>
              </a:rPr>
              <a:t>www.PoliceApp.com/HudsonNH</a:t>
            </a:r>
            <a:endParaRPr lang="en-US" sz="1200" b="1" dirty="0" smtClean="0"/>
          </a:p>
          <a:p>
            <a:endParaRPr lang="en-US" sz="1100" dirty="0"/>
          </a:p>
          <a:p>
            <a:r>
              <a:rPr lang="en-US" sz="1100" dirty="0" smtClean="0"/>
              <a:t>- </a:t>
            </a:r>
            <a:r>
              <a:rPr lang="en-US" sz="1100" dirty="0" smtClean="0"/>
              <a:t>Non-Certified </a:t>
            </a:r>
            <a:r>
              <a:rPr lang="en-US" sz="1100" b="1" dirty="0" smtClean="0"/>
              <a:t>Application </a:t>
            </a:r>
            <a:r>
              <a:rPr lang="en-US" sz="1100" b="1" dirty="0" smtClean="0"/>
              <a:t>deadline is </a:t>
            </a:r>
            <a:r>
              <a:rPr lang="en-US" sz="1100" b="1" dirty="0" smtClean="0"/>
              <a:t>Friday, September 9, 2022</a:t>
            </a:r>
            <a:r>
              <a:rPr lang="en-US" sz="1100" b="1" dirty="0" smtClean="0"/>
              <a:t>.</a:t>
            </a:r>
            <a:endParaRPr lang="en-US" sz="1100" b="1" dirty="0" smtClean="0"/>
          </a:p>
          <a:p>
            <a:r>
              <a:rPr lang="en-US" sz="1100" b="1" dirty="0" smtClean="0"/>
              <a:t>- Non Certified starting salary $58,904.56</a:t>
            </a:r>
            <a:endParaRPr lang="en-US" sz="1100" b="1" dirty="0" smtClean="0"/>
          </a:p>
          <a:p>
            <a:r>
              <a:rPr lang="en-US" sz="1100" b="1" dirty="0" smtClean="0"/>
              <a:t>- Certified </a:t>
            </a:r>
            <a:r>
              <a:rPr lang="en-US" sz="1100" b="1" dirty="0" smtClean="0"/>
              <a:t>officers starting range </a:t>
            </a:r>
            <a:r>
              <a:rPr lang="en-US" sz="1100" b="1" dirty="0" smtClean="0"/>
              <a:t>between $61,744.64- $72,953.20</a:t>
            </a:r>
          </a:p>
          <a:p>
            <a:r>
              <a:rPr lang="en-US" sz="1100" b="1" dirty="0" smtClean="0"/>
              <a:t>- No application deadline </a:t>
            </a:r>
            <a:r>
              <a:rPr lang="en-US" sz="1100" b="1" dirty="0"/>
              <a:t>for certified officers</a:t>
            </a:r>
            <a:endParaRPr lang="en-US" sz="1100" dirty="0"/>
          </a:p>
          <a:p>
            <a:r>
              <a:rPr lang="en-US" sz="1100" dirty="0" smtClean="0"/>
              <a:t>- </a:t>
            </a:r>
            <a:r>
              <a:rPr lang="en-US" sz="1100" b="1" dirty="0" smtClean="0"/>
              <a:t>For </a:t>
            </a:r>
            <a:r>
              <a:rPr lang="en-US" sz="1100" b="1" dirty="0" smtClean="0"/>
              <a:t>more information, contact Master Patrol Officer Ronald Cloutier at (</a:t>
            </a:r>
            <a:r>
              <a:rPr lang="en-US" sz="1100" b="1" dirty="0" smtClean="0"/>
              <a:t>603)816-2272 or email: rcloutier@hudsonnh.gov.</a:t>
            </a:r>
            <a:endParaRPr lang="en-US" sz="1100" b="1" dirty="0" smtClean="0"/>
          </a:p>
          <a:p>
            <a:endParaRPr lang="en-US" sz="1100" dirty="0"/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The Hudson Police Department is an Equal Opportunity Employer.</a:t>
            </a:r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 All are encouraged to apply.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1" y="-36786"/>
            <a:ext cx="6330525" cy="238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55" y="6239928"/>
            <a:ext cx="1621503" cy="146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" y="7572058"/>
            <a:ext cx="3654155" cy="146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71" y="6239929"/>
            <a:ext cx="2271156" cy="110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" y="6088774"/>
            <a:ext cx="1984437" cy="13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83" y="7382262"/>
            <a:ext cx="2388932" cy="167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" y="3673383"/>
            <a:ext cx="1784385" cy="23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116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rcloutier@hudsonnh.gov</dc:creator>
  <cp:keywords>MPO Cloutier, Ronald;Support Services</cp:keywords>
  <cp:lastModifiedBy>Lloyd, Derek</cp:lastModifiedBy>
  <cp:revision>55</cp:revision>
  <cp:lastPrinted>2021-11-10T19:58:22Z</cp:lastPrinted>
  <dcterms:created xsi:type="dcterms:W3CDTF">2013-08-16T18:55:12Z</dcterms:created>
  <dcterms:modified xsi:type="dcterms:W3CDTF">2022-07-22T13:04:54Z</dcterms:modified>
</cp:coreProperties>
</file>